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6" r:id="rId2"/>
    <p:sldId id="261" r:id="rId3"/>
    <p:sldId id="267" r:id="rId4"/>
    <p:sldId id="314" r:id="rId5"/>
    <p:sldId id="277" r:id="rId6"/>
    <p:sldId id="321" r:id="rId7"/>
    <p:sldId id="295" r:id="rId8"/>
    <p:sldId id="315" r:id="rId9"/>
    <p:sldId id="320" r:id="rId10"/>
    <p:sldId id="297" r:id="rId11"/>
    <p:sldId id="316" r:id="rId12"/>
    <p:sldId id="258" r:id="rId13"/>
    <p:sldId id="272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FCF7F2"/>
    <a:srgbClr val="F6E9DA"/>
    <a:srgbClr val="EEE9E2"/>
    <a:srgbClr val="EED6BC"/>
    <a:srgbClr val="F2E0CA"/>
    <a:srgbClr val="554F4D"/>
    <a:srgbClr val="E1D9CC"/>
    <a:srgbClr val="E2CBB7"/>
    <a:srgbClr val="D0C4B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8" d="100"/>
          <a:sy n="48" d="100"/>
        </p:scale>
        <p:origin x="67" y="86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2020-08-21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686798" y="5676005"/>
            <a:ext cx="2429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>
                <a:solidFill>
                  <a:srgbClr val="554F4D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9</a:t>
            </a:r>
            <a:r>
              <a:rPr lang="ko-KR" altLang="en-US" sz="1600" b="1" dirty="0" smtClean="0">
                <a:solidFill>
                  <a:srgbClr val="554F4D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조 </a:t>
            </a:r>
            <a:r>
              <a:rPr lang="en-US" altLang="ko-KR" sz="1600" b="1" dirty="0" smtClean="0">
                <a:solidFill>
                  <a:srgbClr val="554F4D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1</a:t>
            </a:r>
            <a:r>
              <a:rPr lang="ko-KR" altLang="en-US" sz="1600" b="1" dirty="0" smtClean="0">
                <a:solidFill>
                  <a:srgbClr val="554F4D"/>
                </a:solidFill>
                <a:latin typeface="이롭게 바탕체 OTF Medium" panose="020B0600000101010101" pitchFamily="34" charset="-127"/>
                <a:ea typeface="이롭게 바탕체 OTF Medium" panose="020B0600000101010101" pitchFamily="34" charset="-127"/>
              </a:rPr>
              <a:t>로와</a:t>
            </a:r>
            <a:endParaRPr lang="en-US" altLang="ko-KR" sz="1600" b="1" dirty="0" smtClean="0">
              <a:solidFill>
                <a:srgbClr val="554F4D"/>
              </a:solidFill>
              <a:latin typeface="이롭게 바탕체 OTF Medium" panose="020B0600000101010101" pitchFamily="34" charset="-127"/>
              <a:ea typeface="이롭게 바탕체 OTF Medium" panose="020B0600000101010101" pitchFamily="34" charset="-127"/>
            </a:endParaRPr>
          </a:p>
          <a:p>
            <a:pPr algn="r"/>
            <a:r>
              <a:rPr lang="ko-KR" altLang="en-US" sz="1600" dirty="0" smtClean="0">
                <a:solidFill>
                  <a:srgbClr val="554F4D"/>
                </a:solidFill>
              </a:rPr>
              <a:t>전수현</a:t>
            </a:r>
            <a:r>
              <a:rPr lang="en-US" altLang="ko-KR" sz="1600" dirty="0" smtClean="0">
                <a:solidFill>
                  <a:srgbClr val="554F4D"/>
                </a:solidFill>
              </a:rPr>
              <a:t> </a:t>
            </a:r>
            <a:r>
              <a:rPr lang="ko-KR" altLang="en-US" sz="1600" dirty="0" err="1" smtClean="0">
                <a:solidFill>
                  <a:srgbClr val="554F4D"/>
                </a:solidFill>
              </a:rPr>
              <a:t>양지용</a:t>
            </a:r>
            <a:r>
              <a:rPr lang="en-US" altLang="ko-KR" sz="1600" dirty="0" smtClean="0">
                <a:solidFill>
                  <a:srgbClr val="554F4D"/>
                </a:solidFill>
              </a:rPr>
              <a:t> </a:t>
            </a:r>
            <a:r>
              <a:rPr lang="ko-KR" altLang="en-US" sz="1600" dirty="0" err="1" smtClean="0">
                <a:solidFill>
                  <a:srgbClr val="554F4D"/>
                </a:solidFill>
              </a:rPr>
              <a:t>임진희</a:t>
            </a:r>
            <a:endParaRPr lang="en-US" altLang="ko-KR" sz="1600" dirty="0" smtClean="0">
              <a:solidFill>
                <a:srgbClr val="554F4D"/>
              </a:solidFill>
            </a:endParaRPr>
          </a:p>
          <a:p>
            <a:pPr algn="r"/>
            <a:r>
              <a:rPr lang="ko-KR" altLang="en-US" sz="1600" dirty="0" err="1" smtClean="0">
                <a:solidFill>
                  <a:srgbClr val="554F4D"/>
                </a:solidFill>
              </a:rPr>
              <a:t>정세린</a:t>
            </a:r>
            <a:r>
              <a:rPr lang="en-US" altLang="ko-KR" sz="1600" dirty="0">
                <a:solidFill>
                  <a:srgbClr val="554F4D"/>
                </a:solidFill>
              </a:rPr>
              <a:t> </a:t>
            </a:r>
            <a:r>
              <a:rPr lang="ko-KR" altLang="en-US" sz="1600" dirty="0" err="1" smtClean="0">
                <a:solidFill>
                  <a:srgbClr val="554F4D"/>
                </a:solidFill>
              </a:rPr>
              <a:t>조다빈</a:t>
            </a:r>
            <a:r>
              <a:rPr lang="en-US" altLang="ko-KR" sz="1600" dirty="0" smtClean="0">
                <a:solidFill>
                  <a:srgbClr val="554F4D"/>
                </a:solidFill>
              </a:rPr>
              <a:t> </a:t>
            </a:r>
            <a:r>
              <a:rPr lang="ko-KR" altLang="en-US" sz="1600" dirty="0" err="1" smtClean="0">
                <a:solidFill>
                  <a:srgbClr val="554F4D"/>
                </a:solidFill>
              </a:rPr>
              <a:t>홍주표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3886802" y="4314755"/>
            <a:ext cx="3921231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61" y="1582614"/>
            <a:ext cx="4387535" cy="2505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4929377" y="4273671"/>
            <a:ext cx="288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554F4D"/>
                </a:solidFill>
              </a:rPr>
              <a:t>편</a:t>
            </a:r>
            <a:r>
              <a:rPr lang="ko-KR" altLang="en-US" dirty="0" smtClean="0">
                <a:solidFill>
                  <a:srgbClr val="554F4D"/>
                </a:solidFill>
              </a:rPr>
              <a:t>하게 </a:t>
            </a:r>
            <a:r>
              <a:rPr lang="ko-KR" altLang="en-US" b="1" dirty="0" smtClean="0">
                <a:solidFill>
                  <a:srgbClr val="554F4D"/>
                </a:solidFill>
              </a:rPr>
              <a:t>집</a:t>
            </a:r>
            <a:r>
              <a:rPr lang="ko-KR" altLang="en-US" dirty="0" smtClean="0">
                <a:solidFill>
                  <a:srgbClr val="554F4D"/>
                </a:solidFill>
              </a:rPr>
              <a:t>에서 의뢰하세요</a:t>
            </a:r>
            <a:endParaRPr lang="ko-KR" altLang="en-US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5525971" y="2775886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i="1" dirty="0" smtClean="0">
                <a:solidFill>
                  <a:srgbClr val="554F4D"/>
                </a:solidFill>
              </a:rPr>
              <a:t>UCC</a:t>
            </a:r>
            <a:endParaRPr lang="ko-KR" altLang="en-US" sz="40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43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UCC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공통PJT_서울5반_A509_UCC_최종_크레딧없음_저용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2288" y="1289076"/>
            <a:ext cx="9409723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5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0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254066F-367A-43F0-B6C4-302DF59E95A9}"/>
              </a:ext>
            </a:extLst>
          </p:cNvPr>
          <p:cNvSpPr txBox="1"/>
          <p:nvPr/>
        </p:nvSpPr>
        <p:spPr>
          <a:xfrm>
            <a:off x="4688402" y="2644170"/>
            <a:ext cx="2815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>
                <a:solidFill>
                  <a:srgbClr val="554F4D"/>
                </a:solidFill>
              </a:rPr>
              <a:t>Q&amp;A</a:t>
            </a:r>
            <a:endParaRPr lang="ko-KR" altLang="en-US" sz="9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7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5342" y="2635377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0623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A46AA8C-C738-4DAA-8394-228D4A57C3AB}"/>
              </a:ext>
            </a:extLst>
          </p:cNvPr>
          <p:cNvGrpSpPr/>
          <p:nvPr/>
        </p:nvGrpSpPr>
        <p:grpSpPr>
          <a:xfrm>
            <a:off x="811411" y="477594"/>
            <a:ext cx="2987294" cy="523220"/>
            <a:chOff x="2640851" y="477594"/>
            <a:chExt cx="2987294" cy="52322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61356F7-6E60-415E-93C3-F2B83051B641}"/>
                </a:ext>
              </a:extLst>
            </p:cNvPr>
            <p:cNvSpPr txBox="1"/>
            <p:nvPr/>
          </p:nvSpPr>
          <p:spPr>
            <a:xfrm>
              <a:off x="3479800" y="631482"/>
              <a:ext cx="2148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554F4D"/>
                  </a:solidFill>
                </a:rPr>
                <a:t>A table of contents.</a:t>
              </a:r>
              <a:endParaRPr lang="ko-KR" altLang="en-US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541882-D751-4CCB-9348-135C193BA93B}"/>
                </a:ext>
              </a:extLst>
            </p:cNvPr>
            <p:cNvSpPr txBox="1"/>
            <p:nvPr/>
          </p:nvSpPr>
          <p:spPr>
            <a:xfrm>
              <a:off x="2640851" y="477594"/>
              <a:ext cx="8322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2800" dirty="0">
                  <a:solidFill>
                    <a:srgbClr val="554F4D"/>
                  </a:solidFill>
                </a:rPr>
                <a:t>목차</a:t>
              </a:r>
            </a:p>
          </p:txBody>
        </p:sp>
      </p:grpSp>
      <p:sp>
        <p:nvSpPr>
          <p:cNvPr id="8" name="타원 7"/>
          <p:cNvSpPr/>
          <p:nvPr/>
        </p:nvSpPr>
        <p:spPr>
          <a:xfrm>
            <a:off x="838189" y="2630905"/>
            <a:ext cx="835411" cy="845460"/>
          </a:xfrm>
          <a:prstGeom prst="ellipse">
            <a:avLst/>
          </a:prstGeom>
          <a:solidFill>
            <a:srgbClr val="EED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811411" y="2308120"/>
            <a:ext cx="6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solidFill>
                  <a:srgbClr val="554F4D"/>
                </a:solidFill>
              </a:rPr>
              <a:t>1</a:t>
            </a:r>
            <a:endParaRPr lang="ko-KR" altLang="en-US" sz="7200" b="1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574073" y="2865425"/>
            <a:ext cx="2512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200" dirty="0" smtClean="0">
                <a:solidFill>
                  <a:srgbClr val="554F4D"/>
                </a:solidFill>
              </a:rPr>
              <a:t>프로젝트 소개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218371" y="2713326"/>
            <a:ext cx="835411" cy="845460"/>
          </a:xfrm>
          <a:prstGeom prst="ellipse">
            <a:avLst/>
          </a:prstGeom>
          <a:solidFill>
            <a:srgbClr val="EED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6191593" y="2390541"/>
            <a:ext cx="6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solidFill>
                  <a:srgbClr val="554F4D"/>
                </a:solidFill>
              </a:rPr>
              <a:t>3</a:t>
            </a:r>
            <a:endParaRPr lang="ko-KR" altLang="en-US" sz="7200" b="1" dirty="0">
              <a:solidFill>
                <a:srgbClr val="554F4D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6954255" y="2947846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554F4D"/>
                </a:solidFill>
              </a:rPr>
              <a:t>기능 구현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38189" y="4433421"/>
            <a:ext cx="835411" cy="845460"/>
          </a:xfrm>
          <a:prstGeom prst="ellipse">
            <a:avLst/>
          </a:prstGeom>
          <a:solidFill>
            <a:srgbClr val="EED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811411" y="4110636"/>
            <a:ext cx="6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>
                <a:solidFill>
                  <a:srgbClr val="554F4D"/>
                </a:solidFill>
              </a:rPr>
              <a:t>2</a:t>
            </a:r>
            <a:endParaRPr lang="ko-KR" altLang="en-US" sz="7200" b="1" dirty="0">
              <a:solidFill>
                <a:srgbClr val="554F4D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574073" y="4667941"/>
            <a:ext cx="1774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554F4D"/>
                </a:solidFill>
              </a:rPr>
              <a:t>기술 스택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6245149" y="4453011"/>
            <a:ext cx="835411" cy="845460"/>
          </a:xfrm>
          <a:prstGeom prst="ellipse">
            <a:avLst/>
          </a:prstGeom>
          <a:solidFill>
            <a:srgbClr val="EED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6218371" y="4130226"/>
            <a:ext cx="665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b="1" dirty="0" smtClean="0">
                <a:solidFill>
                  <a:srgbClr val="554F4D"/>
                </a:solidFill>
              </a:rPr>
              <a:t>4</a:t>
            </a:r>
            <a:endParaRPr lang="ko-KR" altLang="en-US" sz="7200" b="1" dirty="0">
              <a:solidFill>
                <a:srgbClr val="554F4D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6981033" y="4687531"/>
            <a:ext cx="2249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rgbClr val="554F4D"/>
                </a:solidFill>
              </a:rPr>
              <a:t>시연 </a:t>
            </a:r>
            <a:r>
              <a:rPr lang="en-US" altLang="ko-KR" sz="3200" dirty="0" smtClean="0">
                <a:solidFill>
                  <a:srgbClr val="554F4D"/>
                </a:solidFill>
              </a:rPr>
              <a:t>&amp; UCC</a:t>
            </a:r>
            <a:endParaRPr lang="ko-KR" altLang="en-US" sz="32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4568177" y="2964189"/>
            <a:ext cx="3055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>
                <a:solidFill>
                  <a:srgbClr val="554F4D"/>
                </a:solidFill>
              </a:rPr>
              <a:t>프로젝트</a:t>
            </a:r>
            <a:r>
              <a:rPr lang="ko-KR" altLang="en-US" sz="2800" i="1" dirty="0">
                <a:solidFill>
                  <a:srgbClr val="554F4D"/>
                </a:solidFill>
              </a:rPr>
              <a:t> </a:t>
            </a:r>
            <a:r>
              <a:rPr lang="ko-KR" altLang="en-US" sz="4000" i="1" dirty="0" smtClean="0">
                <a:solidFill>
                  <a:srgbClr val="554F4D"/>
                </a:solidFill>
              </a:rPr>
              <a:t>소개</a:t>
            </a:r>
            <a:endParaRPr lang="ko-KR" altLang="en-US" sz="40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02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326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프로젝트 기획 의도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622300" y="1428801"/>
            <a:ext cx="11326446" cy="5174222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99AC15F-83CC-4E03-AEF9-F4B6C0E4AD79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995692" y="2028995"/>
            <a:ext cx="4014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655D5B"/>
                </a:solidFill>
              </a:rPr>
              <a:t>YouTube</a:t>
            </a:r>
            <a:r>
              <a:rPr lang="ko-KR" altLang="en-US" sz="2400" dirty="0" smtClean="0">
                <a:solidFill>
                  <a:srgbClr val="655D5B"/>
                </a:solidFill>
              </a:rPr>
              <a:t> 등의 동영상 컨텐츠에 대한 사람들의 관심 높아짐 </a:t>
            </a:r>
            <a:endParaRPr lang="ko-KR" altLang="en-US" sz="2400" dirty="0" smtClean="0">
              <a:solidFill>
                <a:srgbClr val="554F4D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40" y="2127893"/>
            <a:ext cx="545802" cy="54580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996483" y="3482292"/>
            <a:ext cx="4014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solidFill>
                  <a:srgbClr val="554F4D"/>
                </a:solidFill>
              </a:rPr>
              <a:t>영상 편집이 동영상의 퀄리티를 좌우</a:t>
            </a:r>
            <a:endParaRPr lang="ko-KR" altLang="en-US" sz="2400" dirty="0" smtClean="0">
              <a:solidFill>
                <a:srgbClr val="554F4D"/>
              </a:solidFill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40" y="3482292"/>
            <a:ext cx="545802" cy="54580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996483" y="4688704"/>
            <a:ext cx="4799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554F4D"/>
                </a:solidFill>
              </a:rPr>
              <a:t>영상 편집자 수요 급증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01" y="4721264"/>
            <a:ext cx="545802" cy="54580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b="34604"/>
          <a:stretch/>
        </p:blipFill>
        <p:spPr>
          <a:xfrm>
            <a:off x="6083621" y="2484642"/>
            <a:ext cx="2913238" cy="16865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b="33283"/>
          <a:stretch/>
        </p:blipFill>
        <p:spPr>
          <a:xfrm>
            <a:off x="8936242" y="2160219"/>
            <a:ext cx="2862013" cy="16713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3142"/>
          <a:stretch/>
        </p:blipFill>
        <p:spPr>
          <a:xfrm>
            <a:off x="5891807" y="4495658"/>
            <a:ext cx="2708104" cy="1637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085" y="4124167"/>
            <a:ext cx="2808619" cy="16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13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프로젝트 소개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23BCAF-5CB6-429E-A252-E1ACB9D22C81}"/>
              </a:ext>
            </a:extLst>
          </p:cNvPr>
          <p:cNvSpPr/>
          <p:nvPr/>
        </p:nvSpPr>
        <p:spPr>
          <a:xfrm>
            <a:off x="929216" y="1428801"/>
            <a:ext cx="10488328" cy="5174222"/>
          </a:xfrm>
          <a:prstGeom prst="rect">
            <a:avLst/>
          </a:prstGeom>
          <a:solidFill>
            <a:srgbClr val="FC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499AC15F-83CC-4E03-AEF9-F4B6C0E4AD79}"/>
              </a:ext>
            </a:extLst>
          </p:cNvPr>
          <p:cNvSpPr/>
          <p:nvPr/>
        </p:nvSpPr>
        <p:spPr>
          <a:xfrm>
            <a:off x="579446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504" y="1794974"/>
            <a:ext cx="1975390" cy="1128052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A45466F-DFFF-4FB1-ABF9-42C1619E4242}"/>
              </a:ext>
            </a:extLst>
          </p:cNvPr>
          <p:cNvCxnSpPr>
            <a:cxnSpLocks/>
          </p:cNvCxnSpPr>
          <p:nvPr/>
        </p:nvCxnSpPr>
        <p:spPr>
          <a:xfrm>
            <a:off x="1158990" y="3135854"/>
            <a:ext cx="5451360" cy="11728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58990" y="3147582"/>
            <a:ext cx="9801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000" dirty="0" smtClean="0">
                <a:solidFill>
                  <a:srgbClr val="655D5B"/>
                </a:solidFill>
              </a:rPr>
              <a:t>편집자를 연결해주는 구인구직 플랫폼</a:t>
            </a:r>
            <a:endParaRPr lang="en-US" altLang="ko-KR" sz="2000" dirty="0" smtClean="0">
              <a:solidFill>
                <a:srgbClr val="655D5B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91174" y="4423409"/>
            <a:ext cx="2455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655D5B"/>
                </a:solidFill>
              </a:rPr>
              <a:t>편집자 맞춤</a:t>
            </a:r>
            <a:endParaRPr lang="en-US" altLang="ko-KR" sz="2400" dirty="0" smtClean="0">
              <a:solidFill>
                <a:srgbClr val="655D5B"/>
              </a:solidFill>
            </a:endParaRPr>
          </a:p>
          <a:p>
            <a:r>
              <a:rPr lang="ko-KR" altLang="en-US" sz="2400" b="1" dirty="0" smtClean="0">
                <a:solidFill>
                  <a:srgbClr val="655D5B"/>
                </a:solidFill>
              </a:rPr>
              <a:t>포트폴리오</a:t>
            </a:r>
            <a:r>
              <a:rPr lang="ko-KR" altLang="en-US" sz="2400" dirty="0" smtClean="0">
                <a:solidFill>
                  <a:srgbClr val="655D5B"/>
                </a:solidFill>
              </a:rPr>
              <a:t> 제공</a:t>
            </a:r>
            <a:endParaRPr lang="ko-KR" altLang="en-US" sz="2400" dirty="0" smtClean="0">
              <a:solidFill>
                <a:srgbClr val="554F4D"/>
              </a:solidFill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22" y="4045000"/>
            <a:ext cx="545802" cy="54580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811549" y="4423409"/>
            <a:ext cx="272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554F4D"/>
                </a:solidFill>
              </a:rPr>
              <a:t>원하는 스타일 대로 편집자 구인 가능</a:t>
            </a: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698" y="4045000"/>
            <a:ext cx="545802" cy="54580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210102" y="4436933"/>
            <a:ext cx="27255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554F4D"/>
                </a:solidFill>
              </a:rPr>
              <a:t>편집자를 위한 </a:t>
            </a:r>
            <a:endParaRPr lang="en-US" altLang="ko-KR" sz="2400" dirty="0" smtClean="0">
              <a:solidFill>
                <a:srgbClr val="554F4D"/>
              </a:solidFill>
            </a:endParaRPr>
          </a:p>
          <a:p>
            <a:r>
              <a:rPr lang="ko-KR" altLang="en-US" sz="2400" b="1" dirty="0" err="1" smtClean="0">
                <a:solidFill>
                  <a:srgbClr val="554F4D"/>
                </a:solidFill>
              </a:rPr>
              <a:t>스케쥴러</a:t>
            </a:r>
            <a:r>
              <a:rPr lang="ko-KR" altLang="en-US" sz="2400" dirty="0" smtClean="0">
                <a:solidFill>
                  <a:srgbClr val="554F4D"/>
                </a:solidFill>
              </a:rPr>
              <a:t> 기능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251" y="4058524"/>
            <a:ext cx="545802" cy="5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871867" y="2705101"/>
            <a:ext cx="101391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chemeClr val="bg1"/>
                </a:solidFill>
              </a:rPr>
              <a:t>편집자에게는 포트폴리오 기능을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4000" b="1" dirty="0" smtClean="0">
                <a:solidFill>
                  <a:schemeClr val="bg1"/>
                </a:solidFill>
              </a:rPr>
              <a:t>사용자에게는 맞춤 편집자를 추천합니다</a:t>
            </a:r>
            <a:r>
              <a:rPr lang="en-US" altLang="ko-KR" sz="4000" b="1" dirty="0" smtClean="0">
                <a:solidFill>
                  <a:schemeClr val="bg1"/>
                </a:solidFill>
              </a:rPr>
              <a:t>.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359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9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90977525-29CC-4023-A705-FEC1E1BE7176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BB05FE3-69F5-413B-88B0-727025CFC513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2F2850-2A5E-4128-8BAE-02DD895029D0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3374699-A43F-4CA9-B1DD-4381505F223C}"/>
              </a:ext>
            </a:extLst>
          </p:cNvPr>
          <p:cNvSpPr txBox="1"/>
          <p:nvPr/>
        </p:nvSpPr>
        <p:spPr>
          <a:xfrm>
            <a:off x="4618672" y="2964189"/>
            <a:ext cx="21755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i="1" dirty="0" smtClean="0">
                <a:solidFill>
                  <a:srgbClr val="554F4D"/>
                </a:solidFill>
              </a:rPr>
              <a:t>기술 스택</a:t>
            </a:r>
            <a:endParaRPr lang="ko-KR" altLang="en-US" sz="40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86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기술 스택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4613711" y="1636828"/>
            <a:ext cx="3077244" cy="3761645"/>
            <a:chOff x="993059" y="1170038"/>
            <a:chExt cx="2792361" cy="2605549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993059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1696065" y="1170038"/>
              <a:ext cx="1386348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BACK-END</a:t>
              </a:r>
              <a:endParaRPr lang="ko-KR" altLang="en-US" dirty="0"/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186962" y="1645620"/>
            <a:ext cx="3089567" cy="3752853"/>
            <a:chOff x="4488426" y="1170038"/>
            <a:chExt cx="2792361" cy="2605549"/>
          </a:xfrm>
        </p:grpSpPr>
        <p:sp>
          <p:nvSpPr>
            <p:cNvPr id="50" name="모서리가 둥근 직사각형 49"/>
            <p:cNvSpPr/>
            <p:nvPr/>
          </p:nvSpPr>
          <p:spPr>
            <a:xfrm>
              <a:off x="4488426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5112774" y="1170038"/>
              <a:ext cx="1543665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FRONT-END</a:t>
              </a:r>
              <a:endParaRPr lang="ko-KR" altLang="en-US" dirty="0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110464" y="1645620"/>
            <a:ext cx="3038182" cy="3752853"/>
            <a:chOff x="7905134" y="1170037"/>
            <a:chExt cx="2792361" cy="2605550"/>
          </a:xfrm>
        </p:grpSpPr>
        <p:sp>
          <p:nvSpPr>
            <p:cNvPr id="53" name="모서리가 둥근 직사각형 52"/>
            <p:cNvSpPr/>
            <p:nvPr/>
          </p:nvSpPr>
          <p:spPr>
            <a:xfrm>
              <a:off x="7905134" y="1445342"/>
              <a:ext cx="2792361" cy="2330245"/>
            </a:xfrm>
            <a:prstGeom prst="round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817074" y="1170037"/>
              <a:ext cx="968480" cy="55060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INFRA</a:t>
              </a:r>
              <a:endParaRPr lang="ko-KR" altLang="en-US" dirty="0"/>
            </a:p>
          </p:txBody>
        </p:sp>
      </p:grpSp>
      <p:pic>
        <p:nvPicPr>
          <p:cNvPr id="55" name="Picture 2" descr="Spring | Home"/>
          <p:cNvPicPr>
            <a:picLocks noChangeAspect="1" noChangeArrowheads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4970085" y="2574597"/>
            <a:ext cx="2110702" cy="75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Redis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03" y="2345513"/>
            <a:ext cx="835455" cy="83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Vuejs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569" y="2683666"/>
            <a:ext cx="935594" cy="93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0" descr="Docker Icon of Flat style - Available in SVG, PNG, EPS, AI &amp; Ico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337" y="2597444"/>
            <a:ext cx="896426" cy="8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4" descr="File:Jenkins logo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554" y="2642918"/>
            <a:ext cx="688030" cy="95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6" descr="Amazon RDS – MariaDB 신규 서비스 공개 | Amazon Web Services 한국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17" y="3855657"/>
            <a:ext cx="914206" cy="68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8" descr="How to design stack-like icons like Apple and Bootstrap do, in ...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08414" y="3864250"/>
            <a:ext cx="1201354" cy="102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0" descr="액션 | Vuex 러닝 가이드북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122" y="2610318"/>
            <a:ext cx="982654" cy="98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Nginx Logo PNG Transparent &amp; SVG Vector - Freebie Supply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377" y="3652638"/>
            <a:ext cx="1318346" cy="98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1" y="3981644"/>
            <a:ext cx="857651" cy="51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8222" y="3075647"/>
            <a:ext cx="1809744" cy="5906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69" y="3843163"/>
            <a:ext cx="1983102" cy="10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56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1975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기술 스택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C96F192-B464-4F15-9A32-37041458C83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6" name="Picture 4" descr="Redis Icon of Flat style - Available in SVG, PNG, EPS, AI &amp; Icon fon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897" y="1940591"/>
            <a:ext cx="1445735" cy="144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正方形/長方形 13">
            <a:extLst>
              <a:ext uri="{FF2B5EF4-FFF2-40B4-BE49-F238E27FC236}">
                <a16:creationId xmlns:a16="http://schemas.microsoft.com/office/drawing/2014/main" id="{890ED7BB-AB56-4723-98C2-F4996063B52F}"/>
              </a:ext>
            </a:extLst>
          </p:cNvPr>
          <p:cNvSpPr/>
          <p:nvPr/>
        </p:nvSpPr>
        <p:spPr>
          <a:xfrm>
            <a:off x="3802472" y="2066517"/>
            <a:ext cx="8006907" cy="1101547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040947" y="2257213"/>
            <a:ext cx="7768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검색 기능에서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검색 조건에 따른 편집자 리스트를 미리 저장해 놓기 위해 사용</a:t>
            </a: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HA</a:t>
            </a:r>
            <a:r>
              <a:rPr lang="ko-KR" altLang="en-US" sz="1400" dirty="0" smtClean="0"/>
              <a:t>를 고려하여 </a:t>
            </a:r>
            <a:r>
              <a:rPr lang="en-US" altLang="ko-KR" sz="1400" dirty="0" err="1" smtClean="0"/>
              <a:t>Redis</a:t>
            </a:r>
            <a:r>
              <a:rPr lang="ko-KR" altLang="en-US" sz="1400" dirty="0"/>
              <a:t>에 접속이 원활하지 </a:t>
            </a:r>
            <a:r>
              <a:rPr lang="ko-KR" altLang="en-US" sz="1400" dirty="0" smtClean="0"/>
              <a:t>않을 시 </a:t>
            </a:r>
            <a:r>
              <a:rPr lang="ko-KR" altLang="en-US" sz="1400" dirty="0"/>
              <a:t>데이터베이스로 접속되어 검색 리스트를 가져옴</a:t>
            </a:r>
            <a:endParaRPr lang="en-US" altLang="ko-KR" sz="1400" dirty="0" smtClean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86581" y="6519446"/>
            <a:ext cx="3954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800" dirty="0" smtClean="0"/>
              <a:t>출처 </a:t>
            </a:r>
            <a:r>
              <a:rPr lang="en-US" altLang="ko-KR" sz="800" dirty="0" smtClean="0"/>
              <a:t>: </a:t>
            </a:r>
            <a:r>
              <a:rPr lang="en-US" altLang="ko-KR" sz="800" dirty="0"/>
              <a:t>https://www.digitalvidya.com/wp-content/uploads/2019/12/BannerArtboard-12_c547f0a9b608dc9beabbf3c10bb6ebbd.jpg</a:t>
            </a:r>
            <a:endParaRPr lang="en-US" altLang="ko-KR" sz="800" dirty="0" smtClean="0"/>
          </a:p>
        </p:txBody>
      </p:sp>
      <p:sp>
        <p:nvSpPr>
          <p:cNvPr id="32" name="正方形/長方形 13">
            <a:extLst>
              <a:ext uri="{FF2B5EF4-FFF2-40B4-BE49-F238E27FC236}">
                <a16:creationId xmlns:a16="http://schemas.microsoft.com/office/drawing/2014/main" id="{890ED7BB-AB56-4723-98C2-F4996063B52F}"/>
              </a:ext>
            </a:extLst>
          </p:cNvPr>
          <p:cNvSpPr/>
          <p:nvPr/>
        </p:nvSpPr>
        <p:spPr>
          <a:xfrm>
            <a:off x="3802473" y="4282276"/>
            <a:ext cx="8006906" cy="1101547"/>
          </a:xfrm>
          <a:prstGeom prst="rect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4040948" y="4591858"/>
            <a:ext cx="6518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아이템 기반의 추천 기법의 추천 알고리즘 구현하여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사용자가 찜 한 리스트의 포트폴리오를 기반으로 편집자를 추천 </a:t>
            </a:r>
            <a:endParaRPr lang="en-US" altLang="ko-KR" sz="1400" dirty="0" smtClean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3956539"/>
            <a:ext cx="2991516" cy="156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8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5319</TotalTime>
  <Words>154</Words>
  <Application>Microsoft Office PowerPoint</Application>
  <PresentationFormat>와이드스크린</PresentationFormat>
  <Paragraphs>53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이롭게 바탕체 Medium</vt:lpstr>
      <vt:lpstr>이롭게 바탕체 OTF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multicampus</cp:lastModifiedBy>
  <cp:revision>95</cp:revision>
  <dcterms:created xsi:type="dcterms:W3CDTF">2020-05-03T01:37:17Z</dcterms:created>
  <dcterms:modified xsi:type="dcterms:W3CDTF">2020-08-21T07:25:01Z</dcterms:modified>
</cp:coreProperties>
</file>